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  <p:sldMasterId id="2147483660" r:id="rId6"/>
  </p:sldMasterIdLst>
  <p:notesMasterIdLst>
    <p:notesMasterId r:id="rId8"/>
  </p:notesMasterIdLst>
  <p:sldIdLst>
    <p:sldId id="256" r:id="rId7"/>
  </p:sldIdLst>
  <p:sldSz cx="9144000" cy="514826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780" y="60"/>
      </p:cViewPr>
      <p:guideLst>
        <p:guide orient="horz" pos="1622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4AC886-1881-40F9-8E26-EB575F65E092}" type="datetimeFigureOut">
              <a:rPr lang="de-DE" smtClean="0"/>
              <a:pPr/>
              <a:t>06.11.2024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8975" y="1143000"/>
            <a:ext cx="54800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02BCCF-632D-49E9-A7DB-17581930C22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3388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02BCCF-632D-49E9-A7DB-17581930C226}" type="slidenum">
              <a:rPr lang="de-DE" smtClean="0"/>
              <a:pPr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49782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599299"/>
            <a:ext cx="7772400" cy="110354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917349"/>
            <a:ext cx="6400800" cy="131566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4771678"/>
            <a:ext cx="2133600" cy="274097"/>
          </a:xfrm>
          <a:prstGeom prst="rect">
            <a:avLst/>
          </a:prstGeom>
        </p:spPr>
        <p:txBody>
          <a:bodyPr/>
          <a:lstStyle/>
          <a:p>
            <a:fld id="{AADE04BF-7B4D-45C4-9E40-35DC3DAD1BCF}" type="datetimeFigureOut">
              <a:rPr lang="de-DE" smtClean="0"/>
              <a:pPr/>
              <a:t>06.11.2024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4771678"/>
            <a:ext cx="2895600" cy="274097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4771678"/>
            <a:ext cx="2133600" cy="274097"/>
          </a:xfrm>
          <a:prstGeom prst="rect">
            <a:avLst/>
          </a:prstGeom>
        </p:spPr>
        <p:txBody>
          <a:bodyPr/>
          <a:lstStyle/>
          <a:p>
            <a:fld id="{E64037B6-D5C4-404B-BFE7-BA3B36F4DE7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06169"/>
            <a:ext cx="8229600" cy="858044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201262"/>
            <a:ext cx="8229600" cy="339761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4771678"/>
            <a:ext cx="2133600" cy="274097"/>
          </a:xfrm>
          <a:prstGeom prst="rect">
            <a:avLst/>
          </a:prstGeom>
        </p:spPr>
        <p:txBody>
          <a:bodyPr/>
          <a:lstStyle/>
          <a:p>
            <a:fld id="{AADE04BF-7B4D-45C4-9E40-35DC3DAD1BCF}" type="datetimeFigureOut">
              <a:rPr lang="de-DE" smtClean="0"/>
              <a:pPr/>
              <a:t>06.11.2024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4771678"/>
            <a:ext cx="2895600" cy="274097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4771678"/>
            <a:ext cx="2133600" cy="274097"/>
          </a:xfrm>
          <a:prstGeom prst="rect">
            <a:avLst/>
          </a:prstGeom>
        </p:spPr>
        <p:txBody>
          <a:bodyPr/>
          <a:lstStyle/>
          <a:p>
            <a:fld id="{E64037B6-D5C4-404B-BFE7-BA3B36F4DE7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06169"/>
            <a:ext cx="2057400" cy="439270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06169"/>
            <a:ext cx="6019800" cy="439270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4771678"/>
            <a:ext cx="2133600" cy="274097"/>
          </a:xfrm>
          <a:prstGeom prst="rect">
            <a:avLst/>
          </a:prstGeom>
        </p:spPr>
        <p:txBody>
          <a:bodyPr/>
          <a:lstStyle/>
          <a:p>
            <a:fld id="{AADE04BF-7B4D-45C4-9E40-35DC3DAD1BCF}" type="datetimeFigureOut">
              <a:rPr lang="de-DE" smtClean="0"/>
              <a:pPr/>
              <a:t>06.11.2024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4771678"/>
            <a:ext cx="2895600" cy="274097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4771678"/>
            <a:ext cx="2133600" cy="274097"/>
          </a:xfrm>
          <a:prstGeom prst="rect">
            <a:avLst/>
          </a:prstGeom>
        </p:spPr>
        <p:txBody>
          <a:bodyPr/>
          <a:lstStyle/>
          <a:p>
            <a:fld id="{E64037B6-D5C4-404B-BFE7-BA3B36F4DE7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BA203F-DDA0-0462-E36C-3203AAB23B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2963"/>
            <a:ext cx="6858000" cy="1792287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C34FB5F-91DD-B9FE-54CD-2B3705CE49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3513"/>
            <a:ext cx="6858000" cy="124301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BEE1E0E-320D-6C15-5016-3228123B255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72025"/>
            <a:ext cx="2057400" cy="273050"/>
          </a:xfrm>
          <a:prstGeom prst="rect">
            <a:avLst/>
          </a:prstGeom>
        </p:spPr>
        <p:txBody>
          <a:bodyPr/>
          <a:lstStyle/>
          <a:p>
            <a:fld id="{8E6A414F-A4CB-4F24-88DE-2A5E81F8AF3E}" type="datetimeFigureOut">
              <a:rPr lang="de-DE" smtClean="0"/>
              <a:t>06.11.2024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11D16A9-99F8-1335-5D41-A2AABBFBB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72025"/>
            <a:ext cx="3086100" cy="273050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C3F9FCA-8CCF-FA4B-B338-CAE57A617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72025"/>
            <a:ext cx="2057400" cy="273050"/>
          </a:xfrm>
          <a:prstGeom prst="rect">
            <a:avLst/>
          </a:prstGeom>
        </p:spPr>
        <p:txBody>
          <a:bodyPr/>
          <a:lstStyle/>
          <a:p>
            <a:fld id="{96739BBE-2650-45D1-94E9-DBBB0502D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64308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9D6901-5377-FCD0-C43C-0A1454263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AA87495-D767-F61A-C291-9F3DD6181B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70013"/>
            <a:ext cx="7886700" cy="3267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CC666B4-A7AB-C6BF-4B9C-476E107122F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72025"/>
            <a:ext cx="2057400" cy="273050"/>
          </a:xfrm>
          <a:prstGeom prst="rect">
            <a:avLst/>
          </a:prstGeom>
        </p:spPr>
        <p:txBody>
          <a:bodyPr/>
          <a:lstStyle/>
          <a:p>
            <a:fld id="{8E6A414F-A4CB-4F24-88DE-2A5E81F8AF3E}" type="datetimeFigureOut">
              <a:rPr lang="de-DE" smtClean="0"/>
              <a:t>06.11.2024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60AFCC5-9E2A-9B8E-2723-216BD7008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72025"/>
            <a:ext cx="3086100" cy="273050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B6A97DC-0771-9377-4F00-ACBE4CD1A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72025"/>
            <a:ext cx="2057400" cy="273050"/>
          </a:xfrm>
          <a:prstGeom prst="rect">
            <a:avLst/>
          </a:prstGeom>
        </p:spPr>
        <p:txBody>
          <a:bodyPr/>
          <a:lstStyle/>
          <a:p>
            <a:fld id="{96739BBE-2650-45D1-94E9-DBBB0502D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66788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2DC8F5-71EF-75F9-E5BF-B72DF4B1B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700"/>
            <a:ext cx="7886700" cy="2141538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286FEB2-67D5-1AB7-28A3-41C6F060D4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4875"/>
            <a:ext cx="7886700" cy="1127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94BE0A8-11E9-B18A-B2D9-957396E40F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72025"/>
            <a:ext cx="2057400" cy="273050"/>
          </a:xfrm>
          <a:prstGeom prst="rect">
            <a:avLst/>
          </a:prstGeom>
        </p:spPr>
        <p:txBody>
          <a:bodyPr/>
          <a:lstStyle/>
          <a:p>
            <a:fld id="{8E6A414F-A4CB-4F24-88DE-2A5E81F8AF3E}" type="datetimeFigureOut">
              <a:rPr lang="de-DE" smtClean="0"/>
              <a:t>06.11.2024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82F8137-609E-4A43-8FA1-35BEC8969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72025"/>
            <a:ext cx="3086100" cy="273050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D60D834-21F3-752D-FDDE-2AF51487E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72025"/>
            <a:ext cx="2057400" cy="273050"/>
          </a:xfrm>
          <a:prstGeom prst="rect">
            <a:avLst/>
          </a:prstGeom>
        </p:spPr>
        <p:txBody>
          <a:bodyPr/>
          <a:lstStyle/>
          <a:p>
            <a:fld id="{96739BBE-2650-45D1-94E9-DBBB0502D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8642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FE3B72-9169-452F-A8A9-1C3017124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C19BB1-02AA-3CDF-B248-258D0302CA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70013"/>
            <a:ext cx="3867150" cy="3267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023D9C3-1213-32E0-A8BF-689A0366FE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370013"/>
            <a:ext cx="3867150" cy="3267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9D0F404-4639-A1D0-90ED-B0BA6D18CB8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72025"/>
            <a:ext cx="2057400" cy="273050"/>
          </a:xfrm>
          <a:prstGeom prst="rect">
            <a:avLst/>
          </a:prstGeom>
        </p:spPr>
        <p:txBody>
          <a:bodyPr/>
          <a:lstStyle/>
          <a:p>
            <a:fld id="{8E6A414F-A4CB-4F24-88DE-2A5E81F8AF3E}" type="datetimeFigureOut">
              <a:rPr lang="de-DE" smtClean="0"/>
              <a:t>06.11.2024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4C96943-1974-1316-E063-A475DF026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72025"/>
            <a:ext cx="3086100" cy="273050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3EB3778-046A-6C20-9B9D-8D085944B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72025"/>
            <a:ext cx="2057400" cy="273050"/>
          </a:xfrm>
          <a:prstGeom prst="rect">
            <a:avLst/>
          </a:prstGeom>
        </p:spPr>
        <p:txBody>
          <a:bodyPr/>
          <a:lstStyle/>
          <a:p>
            <a:fld id="{96739BBE-2650-45D1-94E9-DBBB0502D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11837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3F2C4D-725E-81F1-3B07-74710F4CF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274638"/>
            <a:ext cx="7886700" cy="993775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4828CFA-941D-5D63-4210-9EEC0E5959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262063"/>
            <a:ext cx="3868737" cy="6191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CDA918C-4289-3DF4-700B-2FD46FAB0C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1881188"/>
            <a:ext cx="3868737" cy="27654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2DC0385-C438-A365-3BE9-C970EA1504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2063"/>
            <a:ext cx="3887788" cy="6191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EC0D628-3031-33A1-6A02-2CCC175E7D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81188"/>
            <a:ext cx="3887788" cy="27654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6C683F52-D2A4-7F38-56BA-5F9EE3875C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72025"/>
            <a:ext cx="2057400" cy="273050"/>
          </a:xfrm>
          <a:prstGeom prst="rect">
            <a:avLst/>
          </a:prstGeom>
        </p:spPr>
        <p:txBody>
          <a:bodyPr/>
          <a:lstStyle/>
          <a:p>
            <a:fld id="{8E6A414F-A4CB-4F24-88DE-2A5E81F8AF3E}" type="datetimeFigureOut">
              <a:rPr lang="de-DE" smtClean="0"/>
              <a:t>06.11.2024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C321B20-74F1-99D0-68B9-8D6BCE7AF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72025"/>
            <a:ext cx="3086100" cy="273050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F0AD9907-AFA5-43ED-6953-845682F40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72025"/>
            <a:ext cx="2057400" cy="273050"/>
          </a:xfrm>
          <a:prstGeom prst="rect">
            <a:avLst/>
          </a:prstGeom>
        </p:spPr>
        <p:txBody>
          <a:bodyPr/>
          <a:lstStyle/>
          <a:p>
            <a:fld id="{96739BBE-2650-45D1-94E9-DBBB0502D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22022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4CD963-ADFA-851A-9836-541F53AB9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FE543466-90F7-3CE9-0DBC-E820F75D22C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72025"/>
            <a:ext cx="2057400" cy="273050"/>
          </a:xfrm>
          <a:prstGeom prst="rect">
            <a:avLst/>
          </a:prstGeom>
        </p:spPr>
        <p:txBody>
          <a:bodyPr/>
          <a:lstStyle/>
          <a:p>
            <a:fld id="{8E6A414F-A4CB-4F24-88DE-2A5E81F8AF3E}" type="datetimeFigureOut">
              <a:rPr lang="de-DE" smtClean="0"/>
              <a:t>06.11.2024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DC72656-2036-DC30-F93E-DA8451721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72025"/>
            <a:ext cx="3086100" cy="273050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B913BD9-A480-12D4-8FCD-8EABEB2EE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72025"/>
            <a:ext cx="2057400" cy="273050"/>
          </a:xfrm>
          <a:prstGeom prst="rect">
            <a:avLst/>
          </a:prstGeom>
        </p:spPr>
        <p:txBody>
          <a:bodyPr/>
          <a:lstStyle/>
          <a:p>
            <a:fld id="{96739BBE-2650-45D1-94E9-DBBB0502D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58483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23373C74-E6B3-97F4-FD43-E9A32EE0A6E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72025"/>
            <a:ext cx="2057400" cy="273050"/>
          </a:xfrm>
          <a:prstGeom prst="rect">
            <a:avLst/>
          </a:prstGeom>
        </p:spPr>
        <p:txBody>
          <a:bodyPr/>
          <a:lstStyle/>
          <a:p>
            <a:fld id="{8E6A414F-A4CB-4F24-88DE-2A5E81F8AF3E}" type="datetimeFigureOut">
              <a:rPr lang="de-DE" smtClean="0"/>
              <a:t>06.11.2024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82B4774F-ABF3-B8AE-F42C-92B2FB0C7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72025"/>
            <a:ext cx="3086100" cy="273050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E73ACAA-44C7-8DE3-734B-48787569F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72025"/>
            <a:ext cx="2057400" cy="273050"/>
          </a:xfrm>
          <a:prstGeom prst="rect">
            <a:avLst/>
          </a:prstGeom>
        </p:spPr>
        <p:txBody>
          <a:bodyPr/>
          <a:lstStyle/>
          <a:p>
            <a:fld id="{96739BBE-2650-45D1-94E9-DBBB0502D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28360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ACBF56-CFCE-B9D1-3FD3-C1CB3CBD7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1738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7B610E4-8B46-3C8C-8980-781C50AF30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741363"/>
            <a:ext cx="4629150" cy="365918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A86322D-CB1A-0AAA-E15F-6A124B700C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1544638"/>
            <a:ext cx="2949575" cy="28606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A3D8CA3-6348-23E2-DE0C-1B164DDA02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72025"/>
            <a:ext cx="2057400" cy="273050"/>
          </a:xfrm>
          <a:prstGeom prst="rect">
            <a:avLst/>
          </a:prstGeom>
        </p:spPr>
        <p:txBody>
          <a:bodyPr/>
          <a:lstStyle/>
          <a:p>
            <a:fld id="{8E6A414F-A4CB-4F24-88DE-2A5E81F8AF3E}" type="datetimeFigureOut">
              <a:rPr lang="de-DE" smtClean="0"/>
              <a:t>06.11.2024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A64F95A-388F-48D8-7790-E4909FCB2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72025"/>
            <a:ext cx="3086100" cy="273050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03A42A5-50DB-8E3F-1180-8B5004454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72025"/>
            <a:ext cx="2057400" cy="273050"/>
          </a:xfrm>
          <a:prstGeom prst="rect">
            <a:avLst/>
          </a:prstGeom>
        </p:spPr>
        <p:txBody>
          <a:bodyPr/>
          <a:lstStyle/>
          <a:p>
            <a:fld id="{96739BBE-2650-45D1-94E9-DBBB0502D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3764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06169"/>
            <a:ext cx="8229600" cy="858044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201262"/>
            <a:ext cx="8229600" cy="339761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4771678"/>
            <a:ext cx="2133600" cy="274097"/>
          </a:xfrm>
          <a:prstGeom prst="rect">
            <a:avLst/>
          </a:prstGeom>
        </p:spPr>
        <p:txBody>
          <a:bodyPr/>
          <a:lstStyle/>
          <a:p>
            <a:fld id="{AADE04BF-7B4D-45C4-9E40-35DC3DAD1BCF}" type="datetimeFigureOut">
              <a:rPr lang="de-DE" smtClean="0"/>
              <a:pPr/>
              <a:t>06.11.2024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4771678"/>
            <a:ext cx="2895600" cy="274097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4771678"/>
            <a:ext cx="2133600" cy="274097"/>
          </a:xfrm>
          <a:prstGeom prst="rect">
            <a:avLst/>
          </a:prstGeom>
        </p:spPr>
        <p:txBody>
          <a:bodyPr/>
          <a:lstStyle/>
          <a:p>
            <a:fld id="{E64037B6-D5C4-404B-BFE7-BA3B36F4DE7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18A8A4-AD3C-9EF1-DB6E-95DB0E9387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1738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009A1A27-E82F-EC49-AADE-DA24152857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741363"/>
            <a:ext cx="4629150" cy="3659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D08222A-DDCD-0BA0-6E04-E1CF232E2E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1544638"/>
            <a:ext cx="2949575" cy="28606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471DB03-A35D-B166-4412-8473960770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72025"/>
            <a:ext cx="2057400" cy="273050"/>
          </a:xfrm>
          <a:prstGeom prst="rect">
            <a:avLst/>
          </a:prstGeom>
        </p:spPr>
        <p:txBody>
          <a:bodyPr/>
          <a:lstStyle/>
          <a:p>
            <a:fld id="{8E6A414F-A4CB-4F24-88DE-2A5E81F8AF3E}" type="datetimeFigureOut">
              <a:rPr lang="de-DE" smtClean="0"/>
              <a:t>06.11.2024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100209E-02DE-840B-CBCF-62F1DC9FE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72025"/>
            <a:ext cx="3086100" cy="273050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3EFEE7B-FCE2-792E-5455-96F27222B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72025"/>
            <a:ext cx="2057400" cy="273050"/>
          </a:xfrm>
          <a:prstGeom prst="rect">
            <a:avLst/>
          </a:prstGeom>
        </p:spPr>
        <p:txBody>
          <a:bodyPr/>
          <a:lstStyle/>
          <a:p>
            <a:fld id="{96739BBE-2650-45D1-94E9-DBBB0502D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56595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1602CB-3E3F-B19B-B533-A2A795A4D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B1BC75A-A342-3F16-AEB4-909DD05E2E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1370013"/>
            <a:ext cx="7886700" cy="32670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E923007-18D6-4FB1-56DF-806F856C4C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72025"/>
            <a:ext cx="2057400" cy="273050"/>
          </a:xfrm>
          <a:prstGeom prst="rect">
            <a:avLst/>
          </a:prstGeom>
        </p:spPr>
        <p:txBody>
          <a:bodyPr/>
          <a:lstStyle/>
          <a:p>
            <a:fld id="{8E6A414F-A4CB-4F24-88DE-2A5E81F8AF3E}" type="datetimeFigureOut">
              <a:rPr lang="de-DE" smtClean="0"/>
              <a:t>06.11.2024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D603616-D7D6-FE60-8418-5E7539C5D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72025"/>
            <a:ext cx="3086100" cy="273050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9E36228-9B81-5CFF-F60C-66BA91879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72025"/>
            <a:ext cx="2057400" cy="273050"/>
          </a:xfrm>
          <a:prstGeom prst="rect">
            <a:avLst/>
          </a:prstGeom>
        </p:spPr>
        <p:txBody>
          <a:bodyPr/>
          <a:lstStyle/>
          <a:p>
            <a:fld id="{96739BBE-2650-45D1-94E9-DBBB0502D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65028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53F7111A-E343-4F36-2404-F32B65261E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274638"/>
            <a:ext cx="1971675" cy="4362450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5E783F9-389D-B4C7-CB71-6D7CAB01FB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274638"/>
            <a:ext cx="5762625" cy="43624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630C6D3-B913-8C7F-EFB3-FB6007D0322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72025"/>
            <a:ext cx="2057400" cy="273050"/>
          </a:xfrm>
          <a:prstGeom prst="rect">
            <a:avLst/>
          </a:prstGeom>
        </p:spPr>
        <p:txBody>
          <a:bodyPr/>
          <a:lstStyle/>
          <a:p>
            <a:fld id="{8E6A414F-A4CB-4F24-88DE-2A5E81F8AF3E}" type="datetimeFigureOut">
              <a:rPr lang="de-DE" smtClean="0"/>
              <a:t>06.11.2024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12C42B9-CFCC-3FD3-2728-52C487951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72025"/>
            <a:ext cx="3086100" cy="273050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143D5D-7F78-9BF6-718C-612A2C58A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72025"/>
            <a:ext cx="2057400" cy="273050"/>
          </a:xfrm>
          <a:prstGeom prst="rect">
            <a:avLst/>
          </a:prstGeom>
        </p:spPr>
        <p:txBody>
          <a:bodyPr/>
          <a:lstStyle/>
          <a:p>
            <a:fld id="{96739BBE-2650-45D1-94E9-DBBB0502D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6503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308236"/>
            <a:ext cx="7772400" cy="1022502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182054"/>
            <a:ext cx="7772400" cy="112618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4771678"/>
            <a:ext cx="2133600" cy="274097"/>
          </a:xfrm>
          <a:prstGeom prst="rect">
            <a:avLst/>
          </a:prstGeom>
        </p:spPr>
        <p:txBody>
          <a:bodyPr/>
          <a:lstStyle/>
          <a:p>
            <a:fld id="{AADE04BF-7B4D-45C4-9E40-35DC3DAD1BCF}" type="datetimeFigureOut">
              <a:rPr lang="de-DE" smtClean="0"/>
              <a:pPr/>
              <a:t>06.11.2024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4771678"/>
            <a:ext cx="2895600" cy="274097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4771678"/>
            <a:ext cx="2133600" cy="274097"/>
          </a:xfrm>
          <a:prstGeom prst="rect">
            <a:avLst/>
          </a:prstGeom>
        </p:spPr>
        <p:txBody>
          <a:bodyPr/>
          <a:lstStyle/>
          <a:p>
            <a:fld id="{E64037B6-D5C4-404B-BFE7-BA3B36F4DE7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06169"/>
            <a:ext cx="8229600" cy="858044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201262"/>
            <a:ext cx="4038600" cy="339761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201262"/>
            <a:ext cx="4038600" cy="339761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4771678"/>
            <a:ext cx="2133600" cy="274097"/>
          </a:xfrm>
          <a:prstGeom prst="rect">
            <a:avLst/>
          </a:prstGeom>
        </p:spPr>
        <p:txBody>
          <a:bodyPr/>
          <a:lstStyle/>
          <a:p>
            <a:fld id="{AADE04BF-7B4D-45C4-9E40-35DC3DAD1BCF}" type="datetimeFigureOut">
              <a:rPr lang="de-DE" smtClean="0"/>
              <a:pPr/>
              <a:t>06.11.2024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4771678"/>
            <a:ext cx="2895600" cy="274097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4771678"/>
            <a:ext cx="2133600" cy="274097"/>
          </a:xfrm>
          <a:prstGeom prst="rect">
            <a:avLst/>
          </a:prstGeom>
        </p:spPr>
        <p:txBody>
          <a:bodyPr/>
          <a:lstStyle/>
          <a:p>
            <a:fld id="{E64037B6-D5C4-404B-BFE7-BA3B36F4DE7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06169"/>
            <a:ext cx="8229600" cy="8580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152401"/>
            <a:ext cx="4040188" cy="48026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1632667"/>
            <a:ext cx="4040188" cy="296621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6" y="1152401"/>
            <a:ext cx="4041775" cy="48026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6" y="1632667"/>
            <a:ext cx="4041775" cy="296621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457200" y="4771678"/>
            <a:ext cx="2133600" cy="274097"/>
          </a:xfrm>
          <a:prstGeom prst="rect">
            <a:avLst/>
          </a:prstGeom>
        </p:spPr>
        <p:txBody>
          <a:bodyPr/>
          <a:lstStyle/>
          <a:p>
            <a:fld id="{AADE04BF-7B4D-45C4-9E40-35DC3DAD1BCF}" type="datetimeFigureOut">
              <a:rPr lang="de-DE" smtClean="0"/>
              <a:pPr/>
              <a:t>06.11.2024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124200" y="4771678"/>
            <a:ext cx="2895600" cy="274097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6553200" y="4771678"/>
            <a:ext cx="2133600" cy="274097"/>
          </a:xfrm>
          <a:prstGeom prst="rect">
            <a:avLst/>
          </a:prstGeom>
        </p:spPr>
        <p:txBody>
          <a:bodyPr/>
          <a:lstStyle/>
          <a:p>
            <a:fld id="{E64037B6-D5C4-404B-BFE7-BA3B36F4DE7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06169"/>
            <a:ext cx="8229600" cy="858044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4771678"/>
            <a:ext cx="2133600" cy="274097"/>
          </a:xfrm>
          <a:prstGeom prst="rect">
            <a:avLst/>
          </a:prstGeom>
        </p:spPr>
        <p:txBody>
          <a:bodyPr/>
          <a:lstStyle/>
          <a:p>
            <a:fld id="{AADE04BF-7B4D-45C4-9E40-35DC3DAD1BCF}" type="datetimeFigureOut">
              <a:rPr lang="de-DE" smtClean="0"/>
              <a:pPr/>
              <a:t>06.11.2024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4771678"/>
            <a:ext cx="2895600" cy="274097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553200" y="4771678"/>
            <a:ext cx="2133600" cy="274097"/>
          </a:xfrm>
          <a:prstGeom prst="rect">
            <a:avLst/>
          </a:prstGeom>
        </p:spPr>
        <p:txBody>
          <a:bodyPr/>
          <a:lstStyle/>
          <a:p>
            <a:fld id="{E64037B6-D5C4-404B-BFE7-BA3B36F4DE7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4771678"/>
            <a:ext cx="2133600" cy="274097"/>
          </a:xfrm>
          <a:prstGeom prst="rect">
            <a:avLst/>
          </a:prstGeom>
        </p:spPr>
        <p:txBody>
          <a:bodyPr/>
          <a:lstStyle/>
          <a:p>
            <a:fld id="{AADE04BF-7B4D-45C4-9E40-35DC3DAD1BCF}" type="datetimeFigureOut">
              <a:rPr lang="de-DE" smtClean="0"/>
              <a:pPr/>
              <a:t>06.11.2024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4771678"/>
            <a:ext cx="2895600" cy="274097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4771678"/>
            <a:ext cx="2133600" cy="274097"/>
          </a:xfrm>
          <a:prstGeom prst="rect">
            <a:avLst/>
          </a:prstGeom>
        </p:spPr>
        <p:txBody>
          <a:bodyPr/>
          <a:lstStyle/>
          <a:p>
            <a:fld id="{E64037B6-D5C4-404B-BFE7-BA3B36F4DE7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04977"/>
            <a:ext cx="3008313" cy="872345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04977"/>
            <a:ext cx="5111750" cy="43939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1" y="1077322"/>
            <a:ext cx="3008313" cy="352155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4771678"/>
            <a:ext cx="2133600" cy="274097"/>
          </a:xfrm>
          <a:prstGeom prst="rect">
            <a:avLst/>
          </a:prstGeom>
        </p:spPr>
        <p:txBody>
          <a:bodyPr/>
          <a:lstStyle/>
          <a:p>
            <a:fld id="{AADE04BF-7B4D-45C4-9E40-35DC3DAD1BCF}" type="datetimeFigureOut">
              <a:rPr lang="de-DE" smtClean="0"/>
              <a:pPr/>
              <a:t>06.11.2024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4771678"/>
            <a:ext cx="2895600" cy="274097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4771678"/>
            <a:ext cx="2133600" cy="274097"/>
          </a:xfrm>
          <a:prstGeom prst="rect">
            <a:avLst/>
          </a:prstGeom>
        </p:spPr>
        <p:txBody>
          <a:bodyPr/>
          <a:lstStyle/>
          <a:p>
            <a:fld id="{E64037B6-D5C4-404B-BFE7-BA3B36F4DE7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3784"/>
            <a:ext cx="5486400" cy="42544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460007"/>
            <a:ext cx="5486400" cy="308895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4029231"/>
            <a:ext cx="5486400" cy="60420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4771678"/>
            <a:ext cx="2133600" cy="274097"/>
          </a:xfrm>
          <a:prstGeom prst="rect">
            <a:avLst/>
          </a:prstGeom>
        </p:spPr>
        <p:txBody>
          <a:bodyPr/>
          <a:lstStyle/>
          <a:p>
            <a:fld id="{AADE04BF-7B4D-45C4-9E40-35DC3DAD1BCF}" type="datetimeFigureOut">
              <a:rPr lang="de-DE" smtClean="0"/>
              <a:pPr/>
              <a:t>06.11.2024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4771678"/>
            <a:ext cx="2895600" cy="274097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4771678"/>
            <a:ext cx="2133600" cy="274097"/>
          </a:xfrm>
          <a:prstGeom prst="rect">
            <a:avLst/>
          </a:prstGeom>
        </p:spPr>
        <p:txBody>
          <a:bodyPr/>
          <a:lstStyle/>
          <a:p>
            <a:fld id="{E64037B6-D5C4-404B-BFE7-BA3B36F4DE7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13337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1" y="96"/>
            <a:ext cx="9143976" cy="5148059"/>
          </a:xfrm>
          <a:prstGeom prst="rect">
            <a:avLst/>
          </a:prstGeom>
          <a:noFill/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B7C73A55-9B64-4F82-9298-1CF560E2BBE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2142083"/>
            <a:ext cx="2160240" cy="21602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haredContentType xmlns="Microsoft.SharePoint.Taxonomy.ContentTypeSync" SourceId="f3f64381-af27-4bc9-81c0-3cb258456522" ContentTypeId="0x0101" PreviousValue="false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592D26C1484174A92E9C288193C249C" ma:contentTypeVersion="12" ma:contentTypeDescription="Ein neues Dokument erstellen." ma:contentTypeScope="" ma:versionID="c888f317543d573bedfd11b0041b2358">
  <xsd:schema xmlns:xsd="http://www.w3.org/2001/XMLSchema" xmlns:xs="http://www.w3.org/2001/XMLSchema" xmlns:p="http://schemas.microsoft.com/office/2006/metadata/properties" xmlns:ns2="e58eaca8-f4da-4d53-a948-ecd7d12d3e4a" xmlns:ns3="403103b1-30e1-4232-a2ac-9f5c7e75cfbc" targetNamespace="http://schemas.microsoft.com/office/2006/metadata/properties" ma:root="true" ma:fieldsID="410e80eb13dadf836d1bd5da777887ba" ns2:_="" ns3:_="">
    <xsd:import namespace="e58eaca8-f4da-4d53-a948-ecd7d12d3e4a"/>
    <xsd:import namespace="403103b1-30e1-4232-a2ac-9f5c7e75cfbc"/>
    <xsd:element name="properties">
      <xsd:complexType>
        <xsd:sequence>
          <xsd:element name="documentManagement">
            <xsd:complexType>
              <xsd:all>
                <xsd:element ref="ns2:je222cc3316e49e0b13fcbd552ff3abd" minOccurs="0"/>
                <xsd:element ref="ns2:TaxCatchAll" minOccurs="0"/>
                <xsd:element ref="ns2:TaxCatchAllLabel" minOccurs="0"/>
                <xsd:element ref="ns2:j04ab1e59a7b4012bcf9efb82787d622" minOccurs="0"/>
                <xsd:element ref="ns2:c32a69afe9334bacac5402d80fafca96" minOccurs="0"/>
                <xsd:element ref="ns2:f34ad291bcd142b8b3d5d74d8ca9d0a9" minOccurs="0"/>
                <xsd:element ref="ns2:f84c44bcf12e43a0bfbdbe18a4aa4c85" minOccurs="0"/>
                <xsd:element ref="ns2:k468628171ba49daa2402c9cfebc3f53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3:lcf76f155ced4ddcb4097134ff3c332f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8eaca8-f4da-4d53-a948-ecd7d12d3e4a" elementFormDefault="qualified">
    <xsd:import namespace="http://schemas.microsoft.com/office/2006/documentManagement/types"/>
    <xsd:import namespace="http://schemas.microsoft.com/office/infopath/2007/PartnerControls"/>
    <xsd:element name="je222cc3316e49e0b13fcbd552ff3abd" ma:index="8" nillable="true" ma:taxonomy="true" ma:internalName="je222cc3316e49e0b13fcbd552ff3abd" ma:taxonomyFieldName="Bereich" ma:displayName="Schwerpunkt" ma:fieldId="{3e222cc3-316e-49e0-b13f-cbd552ff3abd}" ma:taxonomyMulti="true" ma:sspId="f3f64381-af27-4bc9-81c0-3cb258456522" ma:termSetId="31a39be6-b047-46f5-866d-fce30be8151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hidden="true" ma:list="{c88718bf-96c7-4e48-a421-0d5981d85ffe}" ma:internalName="TaxCatchAll" ma:showField="CatchAllData" ma:web="78743ffd-ac1a-4700-8f52-39e3aa397c8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c88718bf-96c7-4e48-a421-0d5981d85ffe}" ma:internalName="TaxCatchAllLabel" ma:readOnly="true" ma:showField="CatchAllDataLabel" ma:web="78743ffd-ac1a-4700-8f52-39e3aa397c8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j04ab1e59a7b4012bcf9efb82787d622" ma:index="12" nillable="true" ma:taxonomy="true" ma:internalName="j04ab1e59a7b4012bcf9efb82787d622" ma:taxonomyFieldName="Ansicht" ma:displayName="Ansicht" ma:fieldId="{304ab1e5-9a7b-4012-bcf9-efb82787d622}" ma:sspId="f3f64381-af27-4bc9-81c0-3cb258456522" ma:termSetId="386e3457-ca13-4b8f-8a4a-f6364640368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32a69afe9334bacac5402d80fafca96" ma:index="14" nillable="true" ma:taxonomy="true" ma:internalName="c32a69afe9334bacac5402d80fafca96" ma:taxonomyFieldName="Zielgruppe" ma:displayName="Zielgruppe" ma:fieldId="{c32a69af-e933-4bac-ac54-02d80fafca96}" ma:taxonomyMulti="true" ma:sspId="f3f64381-af27-4bc9-81c0-3cb258456522" ma:termSetId="ef5f3e4b-21f5-4de4-93d0-a9cf627a481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34ad291bcd142b8b3d5d74d8ca9d0a9" ma:index="16" nillable="true" ma:taxonomy="true" ma:internalName="f34ad291bcd142b8b3d5d74d8ca9d0a9" ma:taxonomyFieldName="Inhalt" ma:displayName="Inhalt" ma:indexed="true" ma:fieldId="{f34ad291-bcd1-42b8-b3d5-d74d8ca9d0a9}" ma:sspId="f3f64381-af27-4bc9-81c0-3cb258456522" ma:termSetId="10c83f4d-74ea-4375-83f7-f3727e530f0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84c44bcf12e43a0bfbdbe18a4aa4c85" ma:index="18" nillable="true" ma:taxonomy="true" ma:internalName="f84c44bcf12e43a0bfbdbe18a4aa4c85" ma:taxonomyFieldName="Darstellung" ma:displayName="Darstellung" ma:fieldId="{f84c44bc-f12e-43a0-bfbd-be18a4aa4c85}" ma:taxonomyMulti="true" ma:sspId="f3f64381-af27-4bc9-81c0-3cb258456522" ma:termSetId="d9ee473b-00c4-420f-81ca-d2d4fa78573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k468628171ba49daa2402c9cfebc3f53" ma:index="20" nillable="true" ma:taxonomy="true" ma:internalName="k468628171ba49daa2402c9cfebc3f53" ma:taxonomyFieldName="Veranstaltungsart" ma:displayName="Veranstaltungsart" ma:fieldId="{44686281-71ba-49da-a240-2c9cfebc3f53}" ma:taxonomyMulti="true" ma:sspId="f3f64381-af27-4bc9-81c0-3cb258456522" ma:termSetId="efc8b136-9e97-4257-829c-d6c9a4958b6f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3103b1-30e1-4232-a2ac-9f5c7e75cfb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27" nillable="true" ma:taxonomy="true" ma:internalName="lcf76f155ced4ddcb4097134ff3c332f" ma:taxonomyFieldName="MediaServiceImageTags" ma:displayName="Bildmarkierungen" ma:readOnly="false" ma:fieldId="{5cf76f15-5ced-4ddc-b409-7134ff3c332f}" ma:taxonomyMulti="true" ma:sspId="f3f64381-af27-4bc9-81c0-3cb2584565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3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32a69afe9334bacac5402d80fafca96 xmlns="e58eaca8-f4da-4d53-a948-ecd7d12d3e4a">
      <Terms xmlns="http://schemas.microsoft.com/office/infopath/2007/PartnerControls"/>
    </c32a69afe9334bacac5402d80fafca96>
    <f84c44bcf12e43a0bfbdbe18a4aa4c85 xmlns="e58eaca8-f4da-4d53-a948-ecd7d12d3e4a">
      <Terms xmlns="http://schemas.microsoft.com/office/infopath/2007/PartnerControls"/>
    </f84c44bcf12e43a0bfbdbe18a4aa4c85>
    <TaxCatchAll xmlns="e58eaca8-f4da-4d53-a948-ecd7d12d3e4a" xsi:nil="true"/>
    <lcf76f155ced4ddcb4097134ff3c332f xmlns="403103b1-30e1-4232-a2ac-9f5c7e75cfbc">
      <Terms xmlns="http://schemas.microsoft.com/office/infopath/2007/PartnerControls"/>
    </lcf76f155ced4ddcb4097134ff3c332f>
    <je222cc3316e49e0b13fcbd552ff3abd xmlns="e58eaca8-f4da-4d53-a948-ecd7d12d3e4a">
      <Terms xmlns="http://schemas.microsoft.com/office/infopath/2007/PartnerControls"/>
    </je222cc3316e49e0b13fcbd552ff3abd>
    <j04ab1e59a7b4012bcf9efb82787d622 xmlns="e58eaca8-f4da-4d53-a948-ecd7d12d3e4a">
      <Terms xmlns="http://schemas.microsoft.com/office/infopath/2007/PartnerControls"/>
    </j04ab1e59a7b4012bcf9efb82787d622>
    <f34ad291bcd142b8b3d5d74d8ca9d0a9 xmlns="e58eaca8-f4da-4d53-a948-ecd7d12d3e4a">
      <Terms xmlns="http://schemas.microsoft.com/office/infopath/2007/PartnerControls"/>
    </f34ad291bcd142b8b3d5d74d8ca9d0a9>
    <k468628171ba49daa2402c9cfebc3f53 xmlns="e58eaca8-f4da-4d53-a948-ecd7d12d3e4a">
      <Terms xmlns="http://schemas.microsoft.com/office/infopath/2007/PartnerControls"/>
    </k468628171ba49daa2402c9cfebc3f53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9070C4D-B8E9-4BDE-8980-08A50BB5309C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7EF19B4E-13EE-42FB-A7E8-50718C16DAF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58eaca8-f4da-4d53-a948-ecd7d12d3e4a"/>
    <ds:schemaRef ds:uri="403103b1-30e1-4232-a2ac-9f5c7e75cfb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2EF08A4-2938-4B4F-B38B-4A2C4D86D731}">
  <ds:schemaRefs>
    <ds:schemaRef ds:uri="e58eaca8-f4da-4d53-a948-ecd7d12d3e4a"/>
    <ds:schemaRef ds:uri="http://purl.org/dc/dcmitype/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403103b1-30e1-4232-a2ac-9f5c7e75cfbc"/>
    <ds:schemaRef ds:uri="http://purl.org/dc/terms/"/>
  </ds:schemaRefs>
</ds:datastoreItem>
</file>

<file path=customXml/itemProps4.xml><?xml version="1.0" encoding="utf-8"?>
<ds:datastoreItem xmlns:ds="http://schemas.openxmlformats.org/officeDocument/2006/customXml" ds:itemID="{FCFA9032-9BDB-4C68-86A6-583ACBF07D3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Benutzerdefiniert</PresentationFormat>
  <Paragraphs>1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Larissa-Design</vt:lpstr>
      <vt:lpstr>Benutzerdefiniertes Design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Barbara</dc:creator>
  <cp:lastModifiedBy>I.Hansmann</cp:lastModifiedBy>
  <cp:revision>51</cp:revision>
  <dcterms:created xsi:type="dcterms:W3CDTF">2016-09-28T14:04:57Z</dcterms:created>
  <dcterms:modified xsi:type="dcterms:W3CDTF">2024-11-06T16:16:12Z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0x0101004592D26C1484174A92E9C288193C249C</vt:lpwstr>
  </property>
</Properties>
</file>